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70" r:id="rId10"/>
    <p:sldId id="262" r:id="rId11"/>
    <p:sldId id="265" r:id="rId12"/>
    <p:sldId id="268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660"/>
  </p:normalViewPr>
  <p:slideViewPr>
    <p:cSldViewPr snapToGrid="0">
      <p:cViewPr>
        <p:scale>
          <a:sx n="50" d="100"/>
          <a:sy n="50" d="100"/>
        </p:scale>
        <p:origin x="1704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9E41F2-65A5-4F96-86AE-D9F9B6466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Ringatlan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266D1A-2D1B-4302-9695-D3439E6A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9771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4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2" name="Picture 26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3" name="Straight Connector 28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0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32">
            <a:extLst>
              <a:ext uri="{FF2B5EF4-FFF2-40B4-BE49-F238E27FC236}">
                <a16:creationId xmlns:a16="http://schemas.microsoft.com/office/drawing/2014/main" id="{60B71149-EF12-409B-9E8F-12D4AD678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34">
            <a:extLst>
              <a:ext uri="{FF2B5EF4-FFF2-40B4-BE49-F238E27FC236}">
                <a16:creationId xmlns:a16="http://schemas.microsoft.com/office/drawing/2014/main" id="{66C566F3-C07E-4D3A-BBEB-E92FCDC70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F83983D-9AC3-4A95-BB3A-93CACFF2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67" y="802298"/>
            <a:ext cx="554150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Hirdetés feltöltés</a:t>
            </a: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B2363FE5-433A-4F82-B3B8-5A5D4CC8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93" y="481109"/>
            <a:ext cx="4074836" cy="2646678"/>
          </a:xfrm>
          <a:prstGeom prst="rect">
            <a:avLst/>
          </a:prstGeom>
        </p:spPr>
      </p:pic>
      <p:cxnSp>
        <p:nvCxnSpPr>
          <p:cNvPr id="57" name="Straight Connector 36">
            <a:extLst>
              <a:ext uri="{FF2B5EF4-FFF2-40B4-BE49-F238E27FC236}">
                <a16:creationId xmlns:a16="http://schemas.microsoft.com/office/drawing/2014/main" id="{D4628083-088A-4340-9F78-79BB3B77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2924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43A9B327-1762-4CFC-B6E8-B2B155ACB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594" y="3238392"/>
            <a:ext cx="4074836" cy="2292094"/>
          </a:xfrm>
          <a:prstGeom prst="rect">
            <a:avLst/>
          </a:prstGeom>
        </p:spPr>
      </p:pic>
      <p:pic>
        <p:nvPicPr>
          <p:cNvPr id="58" name="Picture 38">
            <a:extLst>
              <a:ext uri="{FF2B5EF4-FFF2-40B4-BE49-F238E27FC236}">
                <a16:creationId xmlns:a16="http://schemas.microsoft.com/office/drawing/2014/main" id="{219E7FDC-6797-4817-820D-2594ED938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40">
            <a:extLst>
              <a:ext uri="{FF2B5EF4-FFF2-40B4-BE49-F238E27FC236}">
                <a16:creationId xmlns:a16="http://schemas.microsoft.com/office/drawing/2014/main" id="{C9DF5848-4888-4C68-B050-02B3D10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52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85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1" name="Picture 87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2" name="Straight Connector 89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91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4" name="Rectangle 93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95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171DB7C-9689-4041-AECC-DC9C64D83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Hirdetés</a:t>
            </a:r>
            <a:r>
              <a:rPr lang="en-US" dirty="0"/>
              <a:t> </a:t>
            </a:r>
            <a:r>
              <a:rPr lang="en-US" dirty="0" err="1"/>
              <a:t>kezelés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5A19F94-9677-4F0F-AC14-B08CD1B89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728" y="72330"/>
            <a:ext cx="7616703" cy="4284395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6" name="Straight Connector 97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7" name="Picture 99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8" name="Straight Connector 101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40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6DCA236-B26C-4993-8908-680F0E2C0A79}"/>
              </a:ext>
            </a:extLst>
          </p:cNvPr>
          <p:cNvSpPr txBox="1"/>
          <p:nvPr/>
        </p:nvSpPr>
        <p:spPr>
          <a:xfrm>
            <a:off x="3985539" y="281883"/>
            <a:ext cx="7257288" cy="1312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 err="1">
                <a:latin typeface="+mj-lt"/>
                <a:ea typeface="+mj-ea"/>
                <a:cs typeface="+mj-cs"/>
              </a:rPr>
              <a:t>Hirdetés</a:t>
            </a:r>
            <a:r>
              <a:rPr lang="en-US" sz="2800" cap="all" dirty="0">
                <a:latin typeface="+mj-lt"/>
                <a:ea typeface="+mj-ea"/>
                <a:cs typeface="+mj-cs"/>
              </a:rPr>
              <a:t> </a:t>
            </a:r>
            <a:r>
              <a:rPr lang="en-US" sz="2800" cap="all" dirty="0" err="1">
                <a:latin typeface="+mj-lt"/>
                <a:ea typeface="+mj-ea"/>
                <a:cs typeface="+mj-cs"/>
              </a:rPr>
              <a:t>szerkesztés</a:t>
            </a:r>
            <a:endParaRPr lang="en-US" sz="2800" cap="all" dirty="0"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F5C16F4-3E73-4DA8-A500-113B846F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75" y="785939"/>
            <a:ext cx="10293652" cy="5790178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E457998-D1D6-42AC-B00E-C982D076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7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F8454B2E-D2DB-42C2-A224-BCEC47B86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08B61146-1CF0-40E1-B66E-C22BD9207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5063BFD-00A6-4048-8BAB-4E69E3D8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987" y="802298"/>
            <a:ext cx="9089865" cy="382232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/>
              <a:t>Admin menü</a:t>
            </a:r>
          </a:p>
        </p:txBody>
      </p:sp>
      <p:cxnSp>
        <p:nvCxnSpPr>
          <p:cNvPr id="31" name="Straight Connector 18">
            <a:extLst>
              <a:ext uri="{FF2B5EF4-FFF2-40B4-BE49-F238E27FC236}">
                <a16:creationId xmlns:a16="http://schemas.microsoft.com/office/drawing/2014/main" id="{7AE5065C-30A9-480A-9E93-74CC14902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20">
            <a:extLst>
              <a:ext uri="{FF2B5EF4-FFF2-40B4-BE49-F238E27FC236}">
                <a16:creationId xmlns:a16="http://schemas.microsoft.com/office/drawing/2014/main" id="{2F948680-1810-4961-805C-D0C28E7E9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EBEDBF-877D-4ED4-9601-7B708556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2C0F3D-7B5E-4552-B406-B8D636FC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B504EBA-BB4C-4148-9821-09BFBB95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989C02-29CD-4F48-B7C9-FC282315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6EF66C-1876-4915-9A2C-D4A8D2407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84226AA-43AC-4792-A4F5-E3663891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7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657E98-C327-4647-BA6D-0D9144D4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AF0C31-ECCA-4131-B312-B1F942E0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A5EA4CB-D84C-46E3-A409-C1F851DE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B2897F-D0CC-40E7-8E9A-B096E8FB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0C8D66-3676-4935-A044-6362A3CB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B2015A4-84DE-4BA9-9BB3-7660626C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1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32BA3A-EE72-4A65-B167-C64F35D6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0BC29F-0D21-4BCD-9C9C-45555CE4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C9C8A84-5994-4FE7-B063-EC29FF5F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7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0C308-55D8-4FBF-B3C8-E25FD39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3B8C65-0594-4547-A8B5-ADCFD2400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4ED0468-3F6C-4C11-BB38-1AFA7899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173465-60F5-462B-A54C-A67A26C7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45080B-1A75-4C0F-B70F-B91D1AA4D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156BB1D-1654-49A0-A0E1-4F4B6AE5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DBCF2DE-8100-4F9E-B38B-DEB94B70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Keresés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EB9F2388-D6AE-41D8-AFA6-86617684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909966"/>
            <a:ext cx="4960442" cy="44519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6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C8D561-565B-4F35-8AFE-A1BACC20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BB2157-53AD-4C18-80EE-5709794C2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4444EA0-2CC5-43CA-912B-B6CB1A11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2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17450F-67A0-4A41-9EDF-BE4E2A90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750E33-B697-4D6B-A226-79997F8C3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248017C-811D-4305-8221-7ACABFFE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390"/>
      </p:ext>
    </p:extLst>
  </p:cSld>
  <p:clrMapOvr>
    <a:masterClrMapping/>
  </p:clrMapOvr>
</p:sld>
</file>

<file path=ppt/theme/theme1.xml><?xml version="1.0" encoding="utf-8"?>
<a:theme xmlns:a="http://schemas.openxmlformats.org/drawingml/2006/main" name="Galé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</Words>
  <Application>Microsoft Office PowerPoint</Application>
  <PresentationFormat>Szélesvásznú</PresentationFormat>
  <Paragraphs>6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Galéria</vt:lpstr>
      <vt:lpstr>Ringatlan</vt:lpstr>
      <vt:lpstr>PowerPoint-bemutató</vt:lpstr>
      <vt:lpstr>PowerPoint-bemutató</vt:lpstr>
      <vt:lpstr>PowerPoint-bemutató</vt:lpstr>
      <vt:lpstr>PowerPoint-bemutató</vt:lpstr>
      <vt:lpstr>PowerPoint-bemutató</vt:lpstr>
      <vt:lpstr>Keresés</vt:lpstr>
      <vt:lpstr>PowerPoint-bemutató</vt:lpstr>
      <vt:lpstr>PowerPoint-bemutató</vt:lpstr>
      <vt:lpstr>Hirdetés feltöltés</vt:lpstr>
      <vt:lpstr>Hirdetés kezelés</vt:lpstr>
      <vt:lpstr>PowerPoint-bemutató</vt:lpstr>
      <vt:lpstr>Admin menü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Ringatlan</dc:title>
  <dc:creator>Zsolt Meszaros</dc:creator>
  <cp:lastModifiedBy>Zsolt Meszaros</cp:lastModifiedBy>
  <cp:revision>2</cp:revision>
  <dcterms:created xsi:type="dcterms:W3CDTF">2020-12-02T21:28:24Z</dcterms:created>
  <dcterms:modified xsi:type="dcterms:W3CDTF">2020-12-02T21:50:42Z</dcterms:modified>
</cp:coreProperties>
</file>